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66" r:id="rId4"/>
    <p:sldId id="273" r:id="rId5"/>
    <p:sldId id="269" r:id="rId6"/>
    <p:sldId id="274" r:id="rId7"/>
    <p:sldId id="27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8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3000" dirty="0">
                <a:latin typeface="Arial"/>
                <a:ea typeface="Arial"/>
                <a:cs typeface="Arial"/>
                <a:sym typeface="Arial"/>
              </a:rPr>
              <a:t>캡스톤디자인I</a:t>
            </a:r>
            <a:r>
              <a:rPr lang="ko" altLang="ko-KR" sz="3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ko" sz="3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000" dirty="0">
                <a:latin typeface="Arial"/>
                <a:ea typeface="Arial"/>
                <a:cs typeface="Arial"/>
                <a:sym typeface="Arial"/>
              </a:rPr>
              <a:t>중간발표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729662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20181619 백영민</a:t>
            </a:r>
            <a:endParaRPr lang="en-US" altLang="ko" dirty="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20191782 </a:t>
            </a:r>
            <a:r>
              <a:rPr lang="ko-KR" altLang="en-US" dirty="0" err="1"/>
              <a:t>이규태</a:t>
            </a:r>
            <a:endParaRPr dirty="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3957875" y="21928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2540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Arial"/>
                <a:ea typeface="Arial"/>
                <a:cs typeface="Arial"/>
                <a:sym typeface="Arial"/>
              </a:rPr>
              <a:t>AI를 이용한 졸음운전방지 애플리케이션 제작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297500" y="701051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FFFFFF"/>
                </a:solidFill>
                <a:latin typeface="+mj-ea"/>
                <a:ea typeface="+mj-ea"/>
                <a:cs typeface="Montserrat"/>
                <a:sym typeface="Montserrat"/>
              </a:rPr>
              <a:t>목차</a:t>
            </a:r>
            <a:endParaRPr sz="2400" dirty="0">
              <a:solidFill>
                <a:srgbClr val="FFFFFF"/>
              </a:solidFill>
              <a:latin typeface="+mj-ea"/>
              <a:ea typeface="+mj-ea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1366325"/>
            <a:ext cx="51276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프로젝트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en-US" altLang="ko-KR" sz="18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에서의 보완점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성능 테스트 결과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ko-KR" altLang="en-US" sz="1800" b="1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3B379-6846-2106-5605-CB56F01B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디자인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능 테스트 결과 </a:t>
            </a:r>
            <a:br>
              <a:rPr lang="ko-KR" altLang="en-US" sz="2400" kern="0" spc="0" dirty="0">
                <a:solidFill>
                  <a:schemeClr val="bg1"/>
                </a:solidFill>
                <a:effectLst/>
                <a:latin typeface="바탕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71D332-7583-E3BE-E381-67A01BF70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4590344" cy="2911200"/>
          </a:xfrm>
        </p:spPr>
        <p:txBody>
          <a:bodyPr/>
          <a:lstStyle/>
          <a:p>
            <a:r>
              <a:rPr lang="ko-KR" altLang="en-US" dirty="0"/>
              <a:t>졸음 인식에는 성공했지만 여러가지 요인들로 인해 오작동을 일으키는 경우가 발생</a:t>
            </a:r>
            <a:endParaRPr lang="en-US" altLang="ko-KR" dirty="0"/>
          </a:p>
          <a:p>
            <a:pPr lvl="1"/>
            <a:r>
              <a:rPr lang="ko-KR" altLang="en-US" dirty="0"/>
              <a:t>수집된 영상의 화질이 충분치 못하거나 주위 환경의 변화</a:t>
            </a:r>
            <a:r>
              <a:rPr lang="en-US" altLang="ko-KR" dirty="0"/>
              <a:t>(</a:t>
            </a:r>
            <a:r>
              <a:rPr lang="ko-KR" altLang="en-US" dirty="0"/>
              <a:t>햇빛</a:t>
            </a:r>
            <a:r>
              <a:rPr lang="en-US" altLang="ko-KR" dirty="0"/>
              <a:t>)</a:t>
            </a:r>
            <a:r>
              <a:rPr lang="ko-KR" altLang="en-US" dirty="0"/>
              <a:t>로 인해 콧구멍을 눈으로 인식하거나 옷 소매 등을 얼굴로 인식할 수도 있음</a:t>
            </a:r>
            <a:endParaRPr lang="en-US" altLang="ko-KR" dirty="0"/>
          </a:p>
          <a:p>
            <a:pPr lvl="1"/>
            <a:r>
              <a:rPr lang="ko-KR" altLang="en-US" dirty="0" err="1"/>
              <a:t>썬글라스</a:t>
            </a:r>
            <a:r>
              <a:rPr lang="ko-KR" altLang="en-US" dirty="0"/>
              <a:t> 등의 악세서리로 인해 눈 위치를 정확하게</a:t>
            </a:r>
            <a:br>
              <a:rPr lang="en-US" altLang="ko-KR" dirty="0"/>
            </a:br>
            <a:r>
              <a:rPr lang="ko-KR" altLang="en-US" dirty="0"/>
              <a:t>파악하지 못 할 경우 졸음운전을 판별할 수 없음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76327F-4BDF-E685-4A85-F9EBFF11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618" y="1661953"/>
            <a:ext cx="2241884" cy="19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6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C562-0813-16F1-2EDC-0AD4E4D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E8FA9-7520-5B46-E1C9-68D6C57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 dirty="0">
                <a:latin typeface="+mj-ea"/>
                <a:ea typeface="+mj-ea"/>
              </a:rPr>
              <a:t>주요 기능목록 및 설명 </a:t>
            </a:r>
            <a:r>
              <a:rPr lang="en-US" altLang="ko-KR" sz="2200" dirty="0">
                <a:latin typeface="+mj-ea"/>
                <a:ea typeface="+mj-ea"/>
              </a:rPr>
              <a:t>– PnP(</a:t>
            </a:r>
            <a:r>
              <a:rPr lang="en-US" altLang="ko-KR" sz="2200" dirty="0"/>
              <a:t>Perspective-n-Point)</a:t>
            </a:r>
            <a:endParaRPr lang="ko-KR" altLang="en-US" sz="22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7126D-3A70-DC99-1DEB-1ACC258A2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PnP</a:t>
            </a:r>
            <a:r>
              <a:rPr lang="ko-KR" altLang="en-US" dirty="0"/>
              <a:t> </a:t>
            </a:r>
            <a:r>
              <a:rPr lang="en-US" altLang="ko-KR" dirty="0"/>
              <a:t>: 3D </a:t>
            </a:r>
            <a:r>
              <a:rPr lang="ko-KR" altLang="en-US" dirty="0"/>
              <a:t>공간상의 여러 점과 카메라로 </a:t>
            </a:r>
            <a:r>
              <a:rPr lang="en-US" altLang="ko-KR" dirty="0"/>
              <a:t>2D </a:t>
            </a:r>
            <a:r>
              <a:rPr lang="ko-KR" altLang="en-US" dirty="0"/>
              <a:t>평면에 투영된 해당 점들의 위치 정보를 이용하여 카메라의 상대적인 위치와 회전 방향을 추정하는 컴퓨터 비전 알고리즘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사용목적</a:t>
            </a:r>
            <a:endParaRPr lang="en-US" altLang="ko-KR" dirty="0"/>
          </a:p>
          <a:p>
            <a:pPr lvl="1"/>
            <a:r>
              <a:rPr lang="ko-KR" altLang="en-US" dirty="0"/>
              <a:t>검출된 얼굴로부터 위치와 회전 방향을 추정</a:t>
            </a:r>
            <a:endParaRPr lang="en-US" altLang="ko-K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6A19E4-FD00-BB93-2C67-E5CC531B3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10624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4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43587-4CC8-A3B6-5F86-7170412C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데모 </a:t>
            </a:r>
            <a:br>
              <a:rPr lang="ko-KR" altLang="en-US" sz="2400" kern="0" spc="0" dirty="0">
                <a:solidFill>
                  <a:schemeClr val="bg1"/>
                </a:solidFill>
                <a:effectLst/>
                <a:latin typeface="바탕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A71DF-BE85-4F10-CAC0-47C68196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071" y="4212440"/>
            <a:ext cx="7038900" cy="2911200"/>
          </a:xfrm>
        </p:spPr>
        <p:txBody>
          <a:bodyPr/>
          <a:lstStyle/>
          <a:p>
            <a:r>
              <a:rPr lang="ko-KR" altLang="en-US" dirty="0"/>
              <a:t>수정된 </a:t>
            </a:r>
            <a:r>
              <a:rPr lang="ko-KR" altLang="en-US"/>
              <a:t>코드로 실행한 사진 첨부 예정</a:t>
            </a:r>
            <a:endParaRPr lang="ko-KR" altLang="en-US" dirty="0"/>
          </a:p>
        </p:txBody>
      </p:sp>
      <p:pic>
        <p:nvPicPr>
          <p:cNvPr id="5" name="그림 4" descr="인간의 얼굴, 텍스트, 사람, 안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E370F7-16DF-D133-ECBF-4EDEE4F7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64" y="1581432"/>
            <a:ext cx="2584596" cy="1980635"/>
          </a:xfrm>
          <a:prstGeom prst="rect">
            <a:avLst/>
          </a:prstGeom>
        </p:spPr>
      </p:pic>
      <p:pic>
        <p:nvPicPr>
          <p:cNvPr id="6" name="프로젝트 결과물">
            <a:hlinkClick r:id="" action="ppaction://media"/>
            <a:extLst>
              <a:ext uri="{FF2B5EF4-FFF2-40B4-BE49-F238E27FC236}">
                <a16:creationId xmlns:a16="http://schemas.microsoft.com/office/drawing/2014/main" id="{01BB709E-D791-0934-8A3F-28CE8441E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2096" y="1266818"/>
            <a:ext cx="4639754" cy="26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ED453-C939-70E3-1C02-056D2FEA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AE4AA-E99D-6E19-C7E4-1C165CFC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 dirty="0">
                <a:latin typeface="+mj-ea"/>
                <a:ea typeface="+mj-ea"/>
              </a:rPr>
              <a:t>성능 테스트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2F1B0A-4654-1902-AF4D-8A41D54F2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얼굴로부터 점을 찍고 그 좌표를 기준으로 회전방향과 상하좌우 기울기를</a:t>
            </a:r>
            <a:br>
              <a:rPr lang="en-US" altLang="ko-KR" dirty="0"/>
            </a:br>
            <a:r>
              <a:rPr lang="ko-KR" altLang="en-US" dirty="0"/>
              <a:t>계산하는데 성공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 정확도의 문제와 인식범위에 대한 문제에 대해 개선이 필요</a:t>
            </a:r>
            <a:endParaRPr lang="en-US" altLang="ko-KR" dirty="0"/>
          </a:p>
          <a:p>
            <a:pPr lvl="1"/>
            <a:r>
              <a:rPr lang="ko-KR" altLang="en-US" dirty="0"/>
              <a:t>얼굴방향이 일정 수치 이상 돌아가게 된다면 얼굴 자체를 인식하지 못해</a:t>
            </a:r>
            <a:br>
              <a:rPr lang="en-US" altLang="ko-KR" dirty="0"/>
            </a:br>
            <a:r>
              <a:rPr lang="ko-KR" altLang="en-US" dirty="0"/>
              <a:t>졸음운전을 판별하기 어려움</a:t>
            </a:r>
            <a:endParaRPr lang="en-US" altLang="ko-K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9204C64-A0FF-0E28-8958-8C05B1304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10624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8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0510D-1758-C94E-9DE5-2AE92C607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2174" y="2136987"/>
            <a:ext cx="2793901" cy="8695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Q</a:t>
            </a:r>
            <a:r>
              <a:rPr lang="en-US" altLang="ko-KR" sz="3000" dirty="0">
                <a:latin typeface="+mn-ea"/>
                <a:ea typeface="+mn-ea"/>
              </a:rPr>
              <a:t>&amp;</a:t>
            </a:r>
            <a:r>
              <a:rPr lang="en-US" altLang="ko-KR" dirty="0">
                <a:latin typeface="+mn-ea"/>
                <a:ea typeface="+mn-ea"/>
              </a:rPr>
              <a:t>A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8976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감사합니다.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97" name="Google Shape;297;p24"/>
          <p:cNvSpPr txBox="1">
            <a:spLocks noGrp="1"/>
          </p:cNvSpPr>
          <p:nvPr>
            <p:ph type="body" idx="1"/>
          </p:nvPr>
        </p:nvSpPr>
        <p:spPr>
          <a:xfrm>
            <a:off x="1235922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dirty="0">
                <a:latin typeface="Arial"/>
                <a:ea typeface="Arial"/>
                <a:cs typeface="Arial"/>
                <a:sym typeface="Arial"/>
              </a:rPr>
              <a:t>20181619 백영민</a:t>
            </a:r>
            <a:endParaRPr lang="en-US" altLang="ko" sz="1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latin typeface="Arial"/>
                <a:cs typeface="Arial"/>
                <a:sym typeface="Arial"/>
              </a:rPr>
              <a:t>20191782 </a:t>
            </a:r>
            <a:r>
              <a:rPr lang="ko-KR" altLang="en-US" sz="1000" dirty="0" err="1">
                <a:latin typeface="Arial"/>
                <a:cs typeface="Arial"/>
                <a:sym typeface="Arial"/>
              </a:rPr>
              <a:t>이규태</a:t>
            </a:r>
            <a:endParaRPr sz="1000" dirty="0"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9" name="Google Shape;299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" name="Google Shape;30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63504" y="1604196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0" name="Google Shape;310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4" name="Google Shape;314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7" name="Google Shape;317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22" name="Google Shape;322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4" name="Google Shape;324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9" name="Google Shape;329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1" name="Google Shape;331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3" name="Google Shape;333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34" name="Google Shape;334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5" name="Google Shape;335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3" name="Google Shape;343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181</Words>
  <Application>Microsoft Office PowerPoint</Application>
  <PresentationFormat>화면 슬라이드 쇼(16:9)</PresentationFormat>
  <Paragraphs>29</Paragraphs>
  <Slides>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바탕</vt:lpstr>
      <vt:lpstr>Arial</vt:lpstr>
      <vt:lpstr>Montserrat</vt:lpstr>
      <vt:lpstr>맑은 고딕</vt:lpstr>
      <vt:lpstr>Lato</vt:lpstr>
      <vt:lpstr>Focus</vt:lpstr>
      <vt:lpstr>캡스톤디자인II 중간발표</vt:lpstr>
      <vt:lpstr>PowerPoint 프레젠테이션</vt:lpstr>
      <vt:lpstr>캡스톤 디자인 1 성능 테스트 결과  </vt:lpstr>
      <vt:lpstr>주요 기능목록 및 설명 – PnP(Perspective-n-Point)</vt:lpstr>
      <vt:lpstr>데모  </vt:lpstr>
      <vt:lpstr>성능 테스트 결과</vt:lpstr>
      <vt:lpstr>Q&amp;A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백규범</dc:creator>
  <cp:lastModifiedBy>백영민</cp:lastModifiedBy>
  <cp:revision>13</cp:revision>
  <dcterms:modified xsi:type="dcterms:W3CDTF">2025-09-08T14:32:09Z</dcterms:modified>
</cp:coreProperties>
</file>